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Aptos Bold" charset="1" panose="020B0004020202020204"/>
      <p:regular r:id="rId8"/>
    </p:embeddedFont>
    <p:embeddedFont>
      <p:font typeface="Calibri (MS) Bold" charset="1" panose="020F0702030404030204"/>
      <p:regular r:id="rId9"/>
    </p:embeddedFont>
    <p:embeddedFont>
      <p:font typeface="Aptos Bold Italics" charset="1" panose="020B0004020202090204"/>
      <p:regular r:id="rId10"/>
    </p:embeddedFont>
    <p:embeddedFont>
      <p:font typeface="Times New Roman Bold" charset="1" panose="02020803070505020304"/>
      <p:regular r:id="rId11"/>
    </p:embeddedFont>
    <p:embeddedFont>
      <p:font typeface="Times New Roman Bold Italics" charset="1" panose="020207030605050903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0034" y="1028700"/>
            <a:ext cx="18288000" cy="2964842"/>
            <a:chOff x="0" y="0"/>
            <a:chExt cx="24384000" cy="39531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3953127"/>
            </a:xfrm>
            <a:custGeom>
              <a:avLst/>
              <a:gdLst/>
              <a:ahLst/>
              <a:cxnLst/>
              <a:rect r="r" b="b" t="t" l="l"/>
              <a:pathLst>
                <a:path h="395312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953127"/>
                  </a:lnTo>
                  <a:lnTo>
                    <a:pt x="0" y="3953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77554" r="0" b="-6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19050"/>
              <a:ext cx="24384000" cy="3934073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2916"/>
                </a:lnSpc>
              </a:pPr>
            </a:p>
            <a:p>
              <a:pPr algn="ctr">
                <a:lnSpc>
                  <a:spcPts val="3936"/>
                </a:lnSpc>
              </a:pPr>
            </a:p>
            <a:p>
              <a:pPr algn="ctr">
                <a:lnSpc>
                  <a:spcPts val="3936"/>
                </a:lnSpc>
              </a:pPr>
              <a:r>
                <a:rPr lang="en-US" b="true" sz="3645" spc="-22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Department of Electronics and Communication Engineering</a:t>
              </a:r>
            </a:p>
            <a:p>
              <a:pPr algn="ctr">
                <a:lnSpc>
                  <a:spcPts val="3499"/>
                </a:lnSpc>
              </a:pPr>
              <a:r>
                <a:rPr lang="en-US" b="true" sz="3240" spc="-19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Organizes</a:t>
              </a:r>
            </a:p>
            <a:p>
              <a:pPr algn="ctr">
                <a:lnSpc>
                  <a:spcPts val="3936"/>
                </a:lnSpc>
              </a:pPr>
              <a:r>
                <a:rPr lang="en-US" b="true" sz="3645" spc="-22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  <a:r>
                <a:rPr lang="en-US" b="true" sz="3645" spc="-22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nd</a:t>
              </a:r>
              <a:r>
                <a:rPr lang="en-US" b="true" sz="3645" spc="-22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 </a:t>
              </a:r>
              <a:r>
                <a:rPr lang="en-US" b="true" sz="3645" spc="-22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International Conference on Computing, Communication and Sustainable Energy Technologies (I3CSET-2026</a:t>
              </a:r>
              <a:r>
                <a:rPr lang="en-US" b="true" sz="3645" i="true" spc="-22">
                  <a:solidFill>
                    <a:srgbClr val="FF0000"/>
                  </a:solidFill>
                  <a:latin typeface="Aptos Bold Italics"/>
                  <a:ea typeface="Aptos Bold Italics"/>
                  <a:cs typeface="Aptos Bold Italics"/>
                  <a:sym typeface="Aptos Bold Italics"/>
                </a:rPr>
                <a:t>)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006588" y="97107"/>
            <a:ext cx="7315200" cy="1785938"/>
            <a:chOff x="0" y="0"/>
            <a:chExt cx="9753600" cy="2381250"/>
          </a:xfrm>
        </p:grpSpPr>
        <p:sp>
          <p:nvSpPr>
            <p:cNvPr name="Freeform 6" id="6" descr="Galgotias ICACITEE | International Conference on Advance Computing and  Innovative Technologies in Engineering"/>
            <p:cNvSpPr/>
            <p:nvPr/>
          </p:nvSpPr>
          <p:spPr>
            <a:xfrm flipH="false" flipV="false" rot="0">
              <a:off x="0" y="0"/>
              <a:ext cx="9753600" cy="2381250"/>
            </a:xfrm>
            <a:custGeom>
              <a:avLst/>
              <a:gdLst/>
              <a:ahLst/>
              <a:cxnLst/>
              <a:rect r="r" b="b" t="t" l="l"/>
              <a:pathLst>
                <a:path h="238125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2381250"/>
                  </a:lnTo>
                  <a:lnTo>
                    <a:pt x="0" y="238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18876" y="240506"/>
            <a:ext cx="2023136" cy="1876619"/>
            <a:chOff x="0" y="0"/>
            <a:chExt cx="2567165" cy="23812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67178" cy="2381250"/>
            </a:xfrm>
            <a:custGeom>
              <a:avLst/>
              <a:gdLst/>
              <a:ahLst/>
              <a:cxnLst/>
              <a:rect r="r" b="b" t="t" l="l"/>
              <a:pathLst>
                <a:path h="2381250" w="2567178">
                  <a:moveTo>
                    <a:pt x="0" y="0"/>
                  </a:moveTo>
                  <a:lnTo>
                    <a:pt x="2567178" y="0"/>
                  </a:lnTo>
                  <a:lnTo>
                    <a:pt x="2567178" y="2381250"/>
                  </a:lnTo>
                  <a:lnTo>
                    <a:pt x="0" y="238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903" r="0" b="-3903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8614" y="240506"/>
            <a:ext cx="4077424" cy="1142790"/>
            <a:chOff x="0" y="0"/>
            <a:chExt cx="5436565" cy="1523721"/>
          </a:xfrm>
        </p:grpSpPr>
        <p:sp>
          <p:nvSpPr>
            <p:cNvPr name="Freeform 10" id="10" descr="Routledge, Taylor and Francis Group | Society for Research into Higher  Education"/>
            <p:cNvSpPr/>
            <p:nvPr/>
          </p:nvSpPr>
          <p:spPr>
            <a:xfrm flipH="false" flipV="false" rot="0">
              <a:off x="0" y="0"/>
              <a:ext cx="5436616" cy="1523746"/>
            </a:xfrm>
            <a:custGeom>
              <a:avLst/>
              <a:gdLst/>
              <a:ahLst/>
              <a:cxnLst/>
              <a:rect r="r" b="b" t="t" l="l"/>
              <a:pathLst>
                <a:path h="1523746" w="5436616">
                  <a:moveTo>
                    <a:pt x="0" y="0"/>
                  </a:moveTo>
                  <a:lnTo>
                    <a:pt x="5436616" y="0"/>
                  </a:lnTo>
                  <a:lnTo>
                    <a:pt x="5436616" y="1523746"/>
                  </a:lnTo>
                  <a:lnTo>
                    <a:pt x="0" y="1523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1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7324287" y="9721567"/>
            <a:ext cx="3639417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</a:t>
            </a: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</a:t>
            </a: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Sept &amp; 1</a:t>
            </a: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</a:t>
            </a: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Oct, 2026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28594" y="3910317"/>
            <a:ext cx="18105120" cy="1856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2"/>
              </a:lnSpc>
            </a:pPr>
            <a:r>
              <a:rPr lang="en-US" sz="3600" b="true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Paper Id:</a:t>
            </a:r>
          </a:p>
          <a:p>
            <a:pPr algn="ctr">
              <a:lnSpc>
                <a:spcPts val="4622"/>
              </a:lnSpc>
            </a:pPr>
            <a:r>
              <a:rPr lang="en-US" sz="3600" b="true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Paper Title:</a:t>
            </a:r>
          </a:p>
          <a:p>
            <a:pPr algn="ctr">
              <a:lnSpc>
                <a:spcPts val="4622"/>
              </a:lnSpc>
            </a:pPr>
            <a:r>
              <a:rPr lang="en-US" sz="3600" b="true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Track: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71021" y="6125261"/>
            <a:ext cx="4305891" cy="3209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b="true" sz="4200" i="true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Presented by</a:t>
            </a:r>
          </a:p>
          <a:p>
            <a:pPr algn="ctr">
              <a:lnSpc>
                <a:spcPts val="4536"/>
              </a:lnSpc>
            </a:pPr>
            <a:r>
              <a:rPr lang="en-US" b="true" sz="4200" i="true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Author Name(S)</a:t>
            </a:r>
          </a:p>
          <a:p>
            <a:pPr algn="ctr">
              <a:lnSpc>
                <a:spcPts val="4536"/>
              </a:lnSpc>
            </a:pPr>
            <a:r>
              <a:rPr lang="en-US" b="true" sz="4200" i="true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Affiliation(S)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0467" y="63741"/>
            <a:ext cx="14535893" cy="902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4200" b="true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CONTENTS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Introduction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Literature Survey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Problem Statement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Proposed Model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Methodology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Results &amp; Discussion</a:t>
            </a:r>
          </a:p>
          <a:p>
            <a:pPr algn="l" marL="651510" indent="-325755" lvl="1">
              <a:lnSpc>
                <a:spcPts val="8640"/>
              </a:lnSpc>
              <a:buFont typeface="Arial"/>
              <a:buChar char="•"/>
            </a:pPr>
            <a:r>
              <a:rPr lang="en-US" b="true" sz="3600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 &amp; Future 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DAHE8VRpmLg</dc:identifier>
  <dcterms:modified xsi:type="dcterms:W3CDTF">2011-08-01T06:04:30Z</dcterms:modified>
  <cp:revision>1</cp:revision>
  <dc:title>presentation_slide.pptx</dc:title>
</cp:coreProperties>
</file>