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2" r:id="rId1"/>
  </p:sldMasterIdLst>
  <p:notesMasterIdLst>
    <p:notesMasterId r:id="rId4"/>
  </p:notesMasterIdLst>
  <p:sldIdLst>
    <p:sldId id="256" r:id="rId2"/>
    <p:sldId id="259"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830683-58A0-4632-A9F1-341842D55346}" v="9" dt="2025-11-07T06:23:35.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6" d="100"/>
          <a:sy n="76" d="100"/>
        </p:scale>
        <p:origin x="144"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168F33-FEC4-4195-A631-AAA11A653E11}" type="datetimeFigureOut">
              <a:rPr lang="en-IN" smtClean="0"/>
              <a:t>07-11-2025</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1BCFC6-B273-4830-A38F-8760ADE6DA2D}"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B620EE-6251-407B-8A1A-71FB4FC91B99}" type="datetime1">
              <a:rPr lang="en-IN" smtClean="0"/>
              <a:t>07-11-2025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31863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2614F5-40E5-4E7F-8513-873B26C9208F}" type="datetime1">
              <a:rPr lang="en-IN" smtClean="0"/>
              <a:t>07-11-2025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3146539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CDEE85-CBF2-45B9-A8B9-ECC322DC0C53}" type="datetime1">
              <a:rPr lang="en-IN" smtClean="0"/>
              <a:t>07-11-2025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138035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E5C2D8-3DEF-4754-A05F-43512B1B43D7}" type="datetime1">
              <a:rPr lang="en-IN" smtClean="0"/>
              <a:t>07-11-2025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3640256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2049CD-043F-460E-9511-6710F0F97793}" type="datetime1">
              <a:rPr lang="en-IN" smtClean="0"/>
              <a:t>07-11-2025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402059911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C1CCB8-FF2D-4908-97E4-33CB38A6BA90}" type="datetime1">
              <a:rPr lang="en-IN" smtClean="0"/>
              <a:t>07-11-2025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3450924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B5131-D034-4FA2-BA0B-A34E06D7089E}" type="datetime1">
              <a:rPr lang="en-IN" smtClean="0"/>
              <a:t>07-11-2025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2551981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6C1413-3BF4-4BE3-BD41-7048DB7C8DED}" type="datetime1">
              <a:rPr lang="en-IN" smtClean="0"/>
              <a:t>07-11-2025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2907324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D0F2C4-8C69-4E59-A8E6-5FED389BC9B9}" type="datetime1">
              <a:rPr lang="en-IN" smtClean="0"/>
              <a:t>07-11-2025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1816011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37736-3C27-488D-AC5A-F8B22E2BAE1D}" type="datetime1">
              <a:rPr lang="en-IN" smtClean="0"/>
              <a:t>07-11-2025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4174857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1035C3-5A35-4BCC-A270-26EE9961869D}" type="datetime1">
              <a:rPr lang="en-IN" smtClean="0"/>
              <a:t>07-11-2025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D2CE5F9-918C-4C48-8478-2BF650EE7074}" type="slidenum">
              <a:rPr lang="en-IN" smtClean="0"/>
              <a:pPr/>
              <a:t>‹#›</a:t>
            </a:fld>
            <a:endParaRPr lang="en-IN"/>
          </a:p>
        </p:txBody>
      </p:sp>
    </p:spTree>
    <p:extLst>
      <p:ext uri="{BB962C8B-B14F-4D97-AF65-F5344CB8AC3E}">
        <p14:creationId xmlns:p14="http://schemas.microsoft.com/office/powerpoint/2010/main" val="16049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049CD-043F-460E-9511-6710F0F97793}" type="datetime1">
              <a:rPr lang="en-IN" smtClean="0"/>
              <a:t>07-11-2025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CE5F9-918C-4C48-8478-2BF650EE7074}" type="slidenum">
              <a:rPr lang="en-IN" smtClean="0"/>
              <a:pPr/>
              <a:t>‹#›</a:t>
            </a:fld>
            <a:endParaRPr lang="en-IN"/>
          </a:p>
        </p:txBody>
      </p:sp>
    </p:spTree>
    <p:extLst>
      <p:ext uri="{BB962C8B-B14F-4D97-AF65-F5344CB8AC3E}">
        <p14:creationId xmlns:p14="http://schemas.microsoft.com/office/powerpoint/2010/main" val="405754135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7E56A-087D-E996-48BA-8B6D27A61169}"/>
              </a:ext>
            </a:extLst>
          </p:cNvPr>
          <p:cNvSpPr>
            <a:spLocks noGrp="1"/>
          </p:cNvSpPr>
          <p:nvPr>
            <p:ph type="ctrTitle"/>
          </p:nvPr>
        </p:nvSpPr>
        <p:spPr>
          <a:xfrm>
            <a:off x="-80020" y="819183"/>
            <a:ext cx="12192000" cy="1685425"/>
          </a:xfrm>
        </p:spPr>
        <p:txBody>
          <a:bodyPr>
            <a:normAutofit fontScale="90000"/>
          </a:bodyPr>
          <a:lstStyle/>
          <a:p>
            <a:br>
              <a:rPr lang="en-US" sz="2000" b="1" dirty="0"/>
            </a:br>
            <a:br>
              <a:rPr lang="en-US" sz="2700" b="1" dirty="0">
                <a:solidFill>
                  <a:srgbClr val="FF0000"/>
                </a:solidFill>
                <a:latin typeface="Aptos Display" panose="020B0004020202020204" pitchFamily="34" charset="0"/>
              </a:rPr>
            </a:br>
            <a:r>
              <a:rPr lang="en-US" sz="2700" b="1" dirty="0">
                <a:solidFill>
                  <a:srgbClr val="FF0000"/>
                </a:solidFill>
                <a:latin typeface="Aptos Display" panose="020B0004020202020204" pitchFamily="34" charset="0"/>
              </a:rPr>
              <a:t>Department of Electronics and Communication Engineering</a:t>
            </a:r>
            <a:b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Organizes</a:t>
            </a:r>
            <a:b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IN" sz="2700" b="1" dirty="0">
                <a:solidFill>
                  <a:srgbClr val="FF0000"/>
                </a:solidFill>
                <a:latin typeface="Aptos Display" panose="020B0004020202020204" pitchFamily="34" charset="0"/>
              </a:rPr>
              <a:t>International Conference on Computing, Communication and Sustainable Energy Technologies (I3CSET-2025</a:t>
            </a:r>
            <a:r>
              <a:rPr lang="en-IN" sz="2700" b="1" i="1" dirty="0">
                <a:solidFill>
                  <a:srgbClr val="FF0000"/>
                </a:solidFill>
                <a:latin typeface="Aptos Display" panose="020B0004020202020204" pitchFamily="34" charset="0"/>
              </a:rPr>
              <a:t>)</a:t>
            </a:r>
            <a:endParaRPr lang="en-IN" sz="2700" b="1"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028" name="Picture 4" descr="Galgotias ICACITEE | International Conference on Advance Computing and  Innovative Technologies in Engineering"/>
          <p:cNvPicPr>
            <a:picLocks noChangeAspect="1" noChangeArrowheads="1"/>
          </p:cNvPicPr>
          <p:nvPr/>
        </p:nvPicPr>
        <p:blipFill>
          <a:blip r:embed="rId2" cstate="print"/>
          <a:srcRect/>
          <a:stretch>
            <a:fillRect/>
          </a:stretch>
        </p:blipFill>
        <p:spPr bwMode="auto">
          <a:xfrm>
            <a:off x="3337726" y="64740"/>
            <a:ext cx="4876800" cy="1190625"/>
          </a:xfrm>
          <a:prstGeom prst="rect">
            <a:avLst/>
          </a:prstGeom>
          <a:noFill/>
        </p:spPr>
      </p:pic>
      <p:sp>
        <p:nvSpPr>
          <p:cNvPr id="1032" name="AutoShape 8" descr="CRC Press Unveils Enhanced Web Version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34" name="AutoShape 10" descr="CRC Press Unveils Enhanced Web Version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36" name="AutoShape 12" descr="CRC Press Unveils Enhanced Web Version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38" name="AutoShape 14" descr="CRC Press Unveils Enhanced Web Version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5" name="Rectangle 14"/>
          <p:cNvSpPr/>
          <p:nvPr/>
        </p:nvSpPr>
        <p:spPr>
          <a:xfrm>
            <a:off x="4821901" y="6488668"/>
            <a:ext cx="2548198" cy="369332"/>
          </a:xfrm>
          <a:prstGeom prst="rect">
            <a:avLst/>
          </a:prstGeom>
        </p:spPr>
        <p:txBody>
          <a:bodyPr wrap="none">
            <a:spAutoFit/>
          </a:bodyPr>
          <a:lstStyle/>
          <a:p>
            <a:r>
              <a:rPr lang="en-US" b="1" dirty="0"/>
              <a:t>28th and 29th Nov, 2025</a:t>
            </a:r>
            <a:endParaRPr lang="en-IN" dirty="0"/>
          </a:p>
        </p:txBody>
      </p:sp>
      <p:sp>
        <p:nvSpPr>
          <p:cNvPr id="17" name="TextBox 16">
            <a:extLst>
              <a:ext uri="{FF2B5EF4-FFF2-40B4-BE49-F238E27FC236}">
                <a16:creationId xmlns:a16="http://schemas.microsoft.com/office/drawing/2014/main" id="{F0920638-402F-FACF-81FD-78F756908C38}"/>
              </a:ext>
            </a:extLst>
          </p:cNvPr>
          <p:cNvSpPr txBox="1"/>
          <p:nvPr/>
        </p:nvSpPr>
        <p:spPr>
          <a:xfrm>
            <a:off x="-80020" y="2614501"/>
            <a:ext cx="12192000" cy="1260345"/>
          </a:xfrm>
          <a:prstGeom prst="rect">
            <a:avLst/>
          </a:prstGeom>
          <a:noFill/>
        </p:spPr>
        <p:txBody>
          <a:bodyPr wrap="square">
            <a:spAutoFit/>
          </a:bodyPr>
          <a:lstStyle/>
          <a:p>
            <a:pPr marL="0" marR="0" algn="ctr">
              <a:lnSpc>
                <a:spcPct val="107000"/>
              </a:lnSpc>
              <a:spcBef>
                <a:spcPts val="0"/>
              </a:spcBef>
              <a:spcAft>
                <a:spcPts val="0"/>
              </a:spcAft>
            </a:pPr>
            <a:r>
              <a:rPr lang="en-US" sz="24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Paper Id:</a:t>
            </a:r>
          </a:p>
          <a:p>
            <a:pPr marL="0" marR="0" algn="ctr">
              <a:lnSpc>
                <a:spcPct val="107000"/>
              </a:lnSpc>
              <a:spcBef>
                <a:spcPts val="0"/>
              </a:spcBef>
              <a:spcAft>
                <a:spcPts val="0"/>
              </a:spcAft>
            </a:pPr>
            <a:r>
              <a:rPr lang="en-US" sz="24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Paper </a:t>
            </a:r>
            <a:r>
              <a:rPr lang="en-US" sz="2400" b="1" kern="1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a:t>
            </a:r>
            <a:r>
              <a:rPr lang="en-US" sz="24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itle:</a:t>
            </a:r>
          </a:p>
          <a:p>
            <a:pPr marL="0" marR="0" algn="ctr">
              <a:lnSpc>
                <a:spcPct val="107000"/>
              </a:lnSpc>
              <a:spcBef>
                <a:spcPts val="0"/>
              </a:spcBef>
              <a:spcAft>
                <a:spcPts val="0"/>
              </a:spcAft>
            </a:pPr>
            <a:r>
              <a:rPr lang="en-US" sz="2400" b="1" kern="1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Track:</a:t>
            </a:r>
            <a:endPar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Subtitle 2">
            <a:extLst>
              <a:ext uri="{FF2B5EF4-FFF2-40B4-BE49-F238E27FC236}">
                <a16:creationId xmlns:a16="http://schemas.microsoft.com/office/drawing/2014/main" id="{4328933F-08E9-DACB-EE04-931D442C4D09}"/>
              </a:ext>
            </a:extLst>
          </p:cNvPr>
          <p:cNvSpPr txBox="1">
            <a:spLocks/>
          </p:cNvSpPr>
          <p:nvPr/>
        </p:nvSpPr>
        <p:spPr>
          <a:xfrm>
            <a:off x="4519723" y="4033976"/>
            <a:ext cx="2992513" cy="221957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2800" b="1" i="1" dirty="0">
                <a:solidFill>
                  <a:srgbClr val="002060"/>
                </a:solidFill>
                <a:latin typeface="Times New Roman" panose="02020603050405020304" pitchFamily="18" charset="0"/>
                <a:cs typeface="Times New Roman" panose="02020603050405020304" pitchFamily="18" charset="0"/>
              </a:rPr>
              <a:t>Presented by</a:t>
            </a:r>
          </a:p>
          <a:p>
            <a:r>
              <a:rPr lang="en-IN" sz="2800" b="1" i="1" dirty="0">
                <a:solidFill>
                  <a:srgbClr val="002060"/>
                </a:solidFill>
                <a:latin typeface="Times New Roman" panose="02020603050405020304" pitchFamily="18" charset="0"/>
                <a:cs typeface="Times New Roman" panose="02020603050405020304" pitchFamily="18" charset="0"/>
              </a:rPr>
              <a:t>Author Name(S)</a:t>
            </a:r>
          </a:p>
          <a:p>
            <a:r>
              <a:rPr lang="en-IN" sz="2800" b="1" i="1" dirty="0">
                <a:solidFill>
                  <a:srgbClr val="002060"/>
                </a:solidFill>
                <a:latin typeface="Times New Roman" panose="02020603050405020304" pitchFamily="18" charset="0"/>
                <a:cs typeface="Times New Roman" panose="02020603050405020304" pitchFamily="18" charset="0"/>
              </a:rPr>
              <a:t>Affiliation(S)</a:t>
            </a:r>
          </a:p>
        </p:txBody>
      </p:sp>
      <p:pic>
        <p:nvPicPr>
          <p:cNvPr id="5" name="Picture 4" descr="A logo with text and a star&#10;&#10;AI-generated content may be incorrect.">
            <a:extLst>
              <a:ext uri="{FF2B5EF4-FFF2-40B4-BE49-F238E27FC236}">
                <a16:creationId xmlns:a16="http://schemas.microsoft.com/office/drawing/2014/main" id="{ECC5CB48-5631-46E0-A97A-C630DF2E7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975" y="79117"/>
            <a:ext cx="1283584" cy="1190624"/>
          </a:xfrm>
          <a:prstGeom prst="rect">
            <a:avLst/>
          </a:prstGeom>
        </p:spPr>
      </p:pic>
      <p:pic>
        <p:nvPicPr>
          <p:cNvPr id="1026" name="Picture 2" descr="Routledge, Taylor and Francis Group | Society for Research into Higher  Education">
            <a:extLst>
              <a:ext uri="{FF2B5EF4-FFF2-40B4-BE49-F238E27FC236}">
                <a16:creationId xmlns:a16="http://schemas.microsoft.com/office/drawing/2014/main" id="{FB062749-866F-37E4-D498-14DA9A5AA7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5744" y="160338"/>
            <a:ext cx="2718281" cy="761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438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75E8B312-61BA-4827-4EBF-8797EF9E9717}"/>
              </a:ext>
            </a:extLst>
          </p:cNvPr>
          <p:cNvSpPr txBox="1">
            <a:spLocks/>
          </p:cNvSpPr>
          <p:nvPr/>
        </p:nvSpPr>
        <p:spPr>
          <a:xfrm>
            <a:off x="3636745" y="4522760"/>
            <a:ext cx="2298175" cy="17733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b="1" dirty="0">
              <a:latin typeface="Arial Narrow" panose="020B0606020202030204" pitchFamily="34" charset="0"/>
            </a:endParaRPr>
          </a:p>
        </p:txBody>
      </p:sp>
      <p:sp>
        <p:nvSpPr>
          <p:cNvPr id="4" name="TextBox 3">
            <a:extLst>
              <a:ext uri="{FF2B5EF4-FFF2-40B4-BE49-F238E27FC236}">
                <a16:creationId xmlns:a16="http://schemas.microsoft.com/office/drawing/2014/main" id="{50D103D6-7370-835C-2A83-F9CF75CD5B55}"/>
              </a:ext>
            </a:extLst>
          </p:cNvPr>
          <p:cNvSpPr txBox="1"/>
          <p:nvPr/>
        </p:nvSpPr>
        <p:spPr>
          <a:xfrm>
            <a:off x="1312682" y="183463"/>
            <a:ext cx="9812518" cy="5909310"/>
          </a:xfrm>
          <a:prstGeom prst="rect">
            <a:avLst/>
          </a:prstGeom>
          <a:noFill/>
        </p:spPr>
        <p:txBody>
          <a:bodyPr wrap="square">
            <a:spAutoFit/>
          </a:bodyPr>
          <a:lstStyle/>
          <a:p>
            <a:pPr algn="ctr">
              <a:lnSpc>
                <a:spcPct val="150000"/>
              </a:lnSpc>
            </a:pPr>
            <a:r>
              <a:rPr lang="en-IN" sz="28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CONTENTS</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Introduction</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Literature Survey</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Problem Statement</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Proposed Model</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Methodology</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Results &amp; Discussion</a:t>
            </a:r>
          </a:p>
          <a:p>
            <a:pPr marL="457200" indent="-457200">
              <a:lnSpc>
                <a:spcPct val="200000"/>
              </a:lnSpc>
              <a:buFont typeface="Wingdings" panose="05000000000000000000" pitchFamily="2" charset="2"/>
              <a:buChar char="v"/>
            </a:pPr>
            <a:r>
              <a:rPr lang="en-IN" sz="24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Conclusion &amp; Future Work</a:t>
            </a:r>
          </a:p>
        </p:txBody>
      </p:sp>
    </p:spTree>
    <p:extLst>
      <p:ext uri="{BB962C8B-B14F-4D97-AF65-F5344CB8AC3E}">
        <p14:creationId xmlns:p14="http://schemas.microsoft.com/office/powerpoint/2010/main" val="442846289"/>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204</TotalTime>
  <Words>65</Words>
  <Application>Microsoft Office PowerPoint</Application>
  <PresentationFormat>Widescreen</PresentationFormat>
  <Paragraphs>16</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 Display</vt:lpstr>
      <vt:lpstr>Arial</vt:lpstr>
      <vt:lpstr>Arial Narrow</vt:lpstr>
      <vt:lpstr>Calibri</vt:lpstr>
      <vt:lpstr>Calibri Light</vt:lpstr>
      <vt:lpstr>Times New Roman</vt:lpstr>
      <vt:lpstr>Wingdings</vt:lpstr>
      <vt:lpstr>Office 2013 - 2022 Theme</vt:lpstr>
      <vt:lpstr>  Department of Electronics and Communication Engineering Organizes International Conference on Computing, Communication and Sustainable Energy Technologies (I3CSET-2025)</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Manav Rachna International Institute of Research &amp; Studies and Department of Computer Science and Engineering of the School of Engineering and Technology Presents International Conference on Cloud and Parallel Computing, Artificial and Business Intelligence, Quantum and Machine Learning : Trends, Perspectives, and Prospects  Com-IT-Con 2023  14th – 15th July 2023</dc:title>
  <dc:creator>Dr Ginni Sehgal</dc:creator>
  <cp:lastModifiedBy>Dr Shilpee Patil</cp:lastModifiedBy>
  <cp:revision>26</cp:revision>
  <dcterms:created xsi:type="dcterms:W3CDTF">2023-07-05T06:26:29Z</dcterms:created>
  <dcterms:modified xsi:type="dcterms:W3CDTF">2025-11-07T10:33:20Z</dcterms:modified>
</cp:coreProperties>
</file>